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дети 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натуральные числа нужны всем</c:v>
                </c:pt>
                <c:pt idx="1">
                  <c:v>нужны на уроке</c:v>
                </c:pt>
                <c:pt idx="2">
                  <c:v>натуральные числа нужны продавцам</c:v>
                </c:pt>
                <c:pt idx="3">
                  <c:v>натуральные числа нужны для счета предметов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24</c:v>
                </c:pt>
                <c:pt idx="1">
                  <c:v>10</c:v>
                </c:pt>
                <c:pt idx="2">
                  <c:v>5</c:v>
                </c:pt>
                <c:pt idx="3">
                  <c:v>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родители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натуральные числа нужны всем</c:v>
                </c:pt>
                <c:pt idx="1">
                  <c:v>нужны на уроке</c:v>
                </c:pt>
                <c:pt idx="2">
                  <c:v>натуральные числа нужны продавцам</c:v>
                </c:pt>
                <c:pt idx="3">
                  <c:v>натуральные числа нужны для счета предметов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24</c:v>
                </c:pt>
                <c:pt idx="1">
                  <c:v>12</c:v>
                </c:pt>
                <c:pt idx="2">
                  <c:v>8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941248"/>
        <c:axId val="19942784"/>
      </c:barChart>
      <c:catAx>
        <c:axId val="19941248"/>
        <c:scaling>
          <c:orientation val="minMax"/>
        </c:scaling>
        <c:delete val="0"/>
        <c:axPos val="b"/>
        <c:majorTickMark val="out"/>
        <c:minorTickMark val="none"/>
        <c:tickLblPos val="nextTo"/>
        <c:crossAx val="19942784"/>
        <c:crosses val="autoZero"/>
        <c:auto val="1"/>
        <c:lblAlgn val="ctr"/>
        <c:lblOffset val="100"/>
        <c:noMultiLvlLbl val="0"/>
      </c:catAx>
      <c:valAx>
        <c:axId val="19942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9412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846AC-F120-46C1-9BEF-1121F3206DC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3AF84E5-776F-4991-A924-FB866F433C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846AC-F120-46C1-9BEF-1121F3206DC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F84E5-776F-4991-A924-FB866F433C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846AC-F120-46C1-9BEF-1121F3206DC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F84E5-776F-4991-A924-FB866F433C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846AC-F120-46C1-9BEF-1121F3206DC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F84E5-776F-4991-A924-FB866F433C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846AC-F120-46C1-9BEF-1121F3206DC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3AF84E5-776F-4991-A924-FB866F433C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846AC-F120-46C1-9BEF-1121F3206DC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F84E5-776F-4991-A924-FB866F433C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846AC-F120-46C1-9BEF-1121F3206DC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F84E5-776F-4991-A924-FB866F433C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846AC-F120-46C1-9BEF-1121F3206DC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F84E5-776F-4991-A924-FB866F433C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846AC-F120-46C1-9BEF-1121F3206DC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F84E5-776F-4991-A924-FB866F433C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846AC-F120-46C1-9BEF-1121F3206DC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F84E5-776F-4991-A924-FB866F433C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846AC-F120-46C1-9BEF-1121F3206DC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3AF84E5-776F-4991-A924-FB866F433C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2C846AC-F120-46C1-9BEF-1121F3206DC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3AF84E5-776F-4991-A924-FB866F433C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36576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Группа «Социологи»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Учащиеся 5-б класса: Лаврентьева Света, </a:t>
            </a:r>
            <a:r>
              <a:rPr lang="ru-RU" sz="2800" dirty="0" err="1" smtClean="0">
                <a:solidFill>
                  <a:schemeClr val="accent2">
                    <a:lumMod val="50000"/>
                  </a:schemeClr>
                </a:solidFill>
              </a:rPr>
              <a:t>Аметова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 Катя, Чихачёв Андрей, Баранов Андрей.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Как люди разных профессий используют натуральные числа</a:t>
            </a:r>
            <a:r>
              <a:rPr lang="en-US" dirty="0" smtClean="0"/>
              <a:t>?</a:t>
            </a:r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Основные цели </a:t>
            </a:r>
            <a:r>
              <a:rPr lang="ru-RU" dirty="0">
                <a:solidFill>
                  <a:srgbClr val="002060"/>
                </a:solidFill>
              </a:rPr>
              <a:t>и задачи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844824"/>
            <a:ext cx="57423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1)Доказать, что людям разных профессий необходимо натуральные числа</a:t>
            </a:r>
          </a:p>
          <a:p>
            <a:r>
              <a:rPr lang="ru-RU" sz="2800" dirty="0" smtClean="0"/>
              <a:t>2)Провести опрос родителей и учащихся 5-а класса </a:t>
            </a:r>
            <a:r>
              <a:rPr lang="ru-RU" sz="2800" dirty="0"/>
              <a:t>и </a:t>
            </a:r>
            <a:r>
              <a:rPr lang="ru-RU" sz="2800" dirty="0" smtClean="0"/>
              <a:t>выяснить, для </a:t>
            </a:r>
            <a:r>
              <a:rPr lang="ru-RU" sz="2800" dirty="0"/>
              <a:t>чего </a:t>
            </a:r>
            <a:r>
              <a:rPr lang="ru-RU" sz="2800" dirty="0" smtClean="0"/>
              <a:t>им нужны </a:t>
            </a:r>
            <a:r>
              <a:rPr lang="ru-RU" sz="2800" dirty="0"/>
              <a:t>натуральные числа.</a:t>
            </a:r>
            <a:endParaRPr lang="ru-RU" sz="2800" dirty="0" smtClean="0"/>
          </a:p>
          <a:p>
            <a:endParaRPr lang="ru-RU" sz="28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Результаты опроса: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Натуральные числа нужны всем- 24</a:t>
            </a:r>
          </a:p>
          <a:p>
            <a:r>
              <a:rPr lang="ru-RU" dirty="0" smtClean="0"/>
              <a:t>Натуральные числа нужны на уроке- 10 Натуральные числа нужны продавцам- 5</a:t>
            </a:r>
          </a:p>
          <a:p>
            <a:r>
              <a:rPr lang="ru-RU" dirty="0" smtClean="0"/>
              <a:t>Натуральные числа нужны для счёта предметов-9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Диаграмма по итогам опроса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4981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Задачи, решаемые родителями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    в  своей профессиональной  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               деятельности.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1700808"/>
            <a:ext cx="7772400" cy="431899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Библиотекарь.</a:t>
            </a:r>
          </a:p>
          <a:p>
            <a:pPr marL="0" indent="0">
              <a:buNone/>
            </a:pPr>
            <a:r>
              <a:rPr lang="ru-RU" sz="2400" dirty="0" smtClean="0"/>
              <a:t>В прошлом году библиотека закупила 573 книги для взрослых и 735для детей. В этом году книг для взрослых было закуплено в 2 раза больше. Какое количество книг закупили в этом году?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429000"/>
            <a:ext cx="1992807" cy="3100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094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Учитель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На одой полке лежало 20 тетрадей по математике, а на другой лежали тетради по русскому языку, причем тетрадей на обеих полках было 36 штук. Сколько тетрадей лежало на второй полке?</a:t>
            </a: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08920"/>
            <a:ext cx="5148564" cy="3426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195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ВОДИТЕЛЬ – ДАЛЬНОБОЙЩИК:</a:t>
            </a:r>
            <a:br>
              <a:rPr lang="ru-RU" sz="2800" dirty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/>
            <a:r>
              <a:rPr lang="ru-RU" dirty="0"/>
              <a:t> </a:t>
            </a:r>
            <a:endParaRPr lang="ru-RU" dirty="0">
              <a:latin typeface="Arial Black" pitchFamily="34" charset="0"/>
            </a:endParaRPr>
          </a:p>
          <a:p>
            <a:pPr marL="0" indent="0">
              <a:buNone/>
            </a:pPr>
            <a:r>
              <a:rPr lang="ru-RU" dirty="0">
                <a:latin typeface="+mj-lt"/>
              </a:rPr>
              <a:t>Я отправился в рейс из пункта А  в  пункт В, расстояние между которыми  </a:t>
            </a:r>
            <a:r>
              <a:rPr lang="ru-RU" dirty="0" smtClean="0">
                <a:latin typeface="+mj-lt"/>
              </a:rPr>
              <a:t>1275 </a:t>
            </a:r>
            <a:r>
              <a:rPr lang="ru-RU" dirty="0" smtClean="0">
                <a:latin typeface="+mj-lt"/>
              </a:rPr>
              <a:t>км, а скорость автомобиля 90 км/ч. Через 5 часов я сделал остановку. Какой путь мне осталось проехать?</a:t>
            </a:r>
            <a:endParaRPr lang="ru-RU" dirty="0"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789040"/>
            <a:ext cx="3423435" cy="2564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567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Вывод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Натуральные числа нужны </a:t>
            </a:r>
            <a:r>
              <a:rPr lang="ru-RU" dirty="0"/>
              <a:t>при изучении школьных  предметов</a:t>
            </a:r>
          </a:p>
          <a:p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Знание </a:t>
            </a:r>
            <a:r>
              <a:rPr lang="ru-RU" smtClean="0"/>
              <a:t>натуральных чисел необходимо </a:t>
            </a:r>
            <a:r>
              <a:rPr lang="ru-RU" dirty="0" smtClean="0"/>
              <a:t>во всех профессиях</a:t>
            </a:r>
            <a:endParaRPr lang="ru-RU" dirty="0"/>
          </a:p>
          <a:p>
            <a:r>
              <a:rPr lang="ru-RU" dirty="0" smtClean="0"/>
              <a:t> Натуральные числа </a:t>
            </a:r>
            <a:r>
              <a:rPr lang="ru-RU" dirty="0"/>
              <a:t>окружают нас в повседневной </a:t>
            </a:r>
            <a:r>
              <a:rPr lang="ru-RU" dirty="0" smtClean="0"/>
              <a:t>жизни</a:t>
            </a:r>
          </a:p>
          <a:p>
            <a:r>
              <a:rPr lang="ru-RU" dirty="0" smtClean="0"/>
              <a:t>«Натуральные числа правят миром…»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212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152</TotalTime>
  <Words>233</Words>
  <Application>Microsoft Office PowerPoint</Application>
  <PresentationFormat>Экран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Справедливость</vt:lpstr>
      <vt:lpstr>Как люди разных профессий используют натуральные числа?</vt:lpstr>
      <vt:lpstr>Основные цели и задачи </vt:lpstr>
      <vt:lpstr>Результаты опроса:</vt:lpstr>
      <vt:lpstr>Диаграмма по итогам опроса</vt:lpstr>
      <vt:lpstr>Задачи, решаемые родителями     в  своей профессиональной                  деятельности. </vt:lpstr>
      <vt:lpstr>Учитель</vt:lpstr>
      <vt:lpstr>ВОДИТЕЛЬ – ДАЛЬНОБОЙЩИК: </vt:lpstr>
      <vt:lpstr>Вывод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люди разных профессий используют натуральные числа</dc:title>
  <dc:creator>PC</dc:creator>
  <cp:lastModifiedBy>математика</cp:lastModifiedBy>
  <cp:revision>18</cp:revision>
  <dcterms:created xsi:type="dcterms:W3CDTF">2013-11-18T16:11:35Z</dcterms:created>
  <dcterms:modified xsi:type="dcterms:W3CDTF">2013-11-21T08:16:50Z</dcterms:modified>
</cp:coreProperties>
</file>